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6" r:id="rId3"/>
    <p:sldId id="257" r:id="rId4"/>
    <p:sldId id="258" r:id="rId5"/>
    <p:sldId id="260" r:id="rId6"/>
    <p:sldId id="267" r:id="rId7"/>
    <p:sldId id="262" r:id="rId8"/>
    <p:sldId id="261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C6DF7-6CB8-47F0-B700-11F914EB61B2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EE6D-4461-4105-8287-DA6C69FB7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27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C6DF7-6CB8-47F0-B700-11F914EB61B2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EE6D-4461-4105-8287-DA6C69FB7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89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C6DF7-6CB8-47F0-B700-11F914EB61B2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EE6D-4461-4105-8287-DA6C69FB75FE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6850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C6DF7-6CB8-47F0-B700-11F914EB61B2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EE6D-4461-4105-8287-DA6C69FB7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105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C6DF7-6CB8-47F0-B700-11F914EB61B2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EE6D-4461-4105-8287-DA6C69FB75FE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1806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C6DF7-6CB8-47F0-B700-11F914EB61B2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EE6D-4461-4105-8287-DA6C69FB7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5366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C6DF7-6CB8-47F0-B700-11F914EB61B2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EE6D-4461-4105-8287-DA6C69FB7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2893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C6DF7-6CB8-47F0-B700-11F914EB61B2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EE6D-4461-4105-8287-DA6C69FB7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8805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C6DF7-6CB8-47F0-B700-11F914EB61B2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EE6D-4461-4105-8287-DA6C69FB7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15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C6DF7-6CB8-47F0-B700-11F914EB61B2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EE6D-4461-4105-8287-DA6C69FB7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460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C6DF7-6CB8-47F0-B700-11F914EB61B2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EE6D-4461-4105-8287-DA6C69FB7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28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C6DF7-6CB8-47F0-B700-11F914EB61B2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EE6D-4461-4105-8287-DA6C69FB7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11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C6DF7-6CB8-47F0-B700-11F914EB61B2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EE6D-4461-4105-8287-DA6C69FB7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953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C6DF7-6CB8-47F0-B700-11F914EB61B2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EE6D-4461-4105-8287-DA6C69FB7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324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C6DF7-6CB8-47F0-B700-11F914EB61B2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EE6D-4461-4105-8287-DA6C69FB7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3540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C6DF7-6CB8-47F0-B700-11F914EB61B2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EE6D-4461-4105-8287-DA6C69FB7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771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C6DF7-6CB8-47F0-B700-11F914EB61B2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DEFEE6D-4461-4105-8287-DA6C69FB75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86663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yarost575@gmail.com" TargetMode="External"/><Relationship Id="rId5" Type="http://schemas.openxmlformats.org/officeDocument/2006/relationships/hyperlink" Target="https://github.com/Yaro2709" TargetMode="External"/><Relationship Id="rId4" Type="http://schemas.openxmlformats.org/officeDocument/2006/relationships/hyperlink" Target="https://vk.com/yaro270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2913EB-069A-491B-B979-E115EDEEBE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Самый быстрый </a:t>
            </a:r>
            <a:r>
              <a:rPr lang="ru-RU" dirty="0" err="1"/>
              <a:t>шаблонизатор</a:t>
            </a:r>
            <a:r>
              <a:rPr lang="en-US" dirty="0"/>
              <a:t> PHP</a:t>
            </a:r>
            <a:r>
              <a:rPr lang="ru-RU" dirty="0"/>
              <a:t>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20EF659-D52F-4B9A-9A8B-A26DB47B0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355356"/>
          </a:xfrm>
        </p:spPr>
        <p:txBody>
          <a:bodyPr>
            <a:normAutofit fontScale="92500" lnSpcReduction="20000"/>
          </a:bodyPr>
          <a:lstStyle/>
          <a:p>
            <a:r>
              <a:rPr lang="ru-RU"/>
              <a:t>Презентация по ИКТ</a:t>
            </a:r>
            <a:r>
              <a:rPr lang="en-US"/>
              <a:t> </a:t>
            </a:r>
            <a:endParaRPr lang="ru-RU" dirty="0"/>
          </a:p>
          <a:p>
            <a:r>
              <a:rPr lang="ru-RU" dirty="0"/>
              <a:t>ИЦТМС 1 курс 101 группа</a:t>
            </a:r>
          </a:p>
          <a:p>
            <a:r>
              <a:rPr lang="ru-RU" dirty="0"/>
              <a:t>НИУ МГСУ</a:t>
            </a:r>
          </a:p>
          <a:p>
            <a:r>
              <a:rPr lang="ru-RU" dirty="0" err="1"/>
              <a:t>Цвиры</a:t>
            </a:r>
            <a:r>
              <a:rPr lang="ru-RU" dirty="0"/>
              <a:t> Ярослава Олеговича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249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03F81-4AF9-4D85-AB52-C44BF214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latin typeface="Edwardian Script ITC" panose="030303020407070D0804" pitchFamily="66" charset="0"/>
              </a:rPr>
              <a:t>The end!</a:t>
            </a:r>
            <a:endParaRPr lang="ru-RU" sz="7200" dirty="0"/>
          </a:p>
        </p:txBody>
      </p:sp>
      <p:graphicFrame>
        <p:nvGraphicFramePr>
          <p:cNvPr id="7" name="Таблица 7">
            <a:extLst>
              <a:ext uri="{FF2B5EF4-FFF2-40B4-BE49-F238E27FC236}">
                <a16:creationId xmlns:a16="http://schemas.microsoft.com/office/drawing/2014/main" id="{3BDE8E1E-7AB3-46E2-9B74-41259906C1C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34191886"/>
              </p:ext>
            </p:extLst>
          </p:nvPr>
        </p:nvGraphicFramePr>
        <p:xfrm>
          <a:off x="677863" y="2160588"/>
          <a:ext cx="4183062" cy="741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91531">
                  <a:extLst>
                    <a:ext uri="{9D8B030D-6E8A-4147-A177-3AD203B41FA5}">
                      <a16:colId xmlns:a16="http://schemas.microsoft.com/office/drawing/2014/main" val="2886075256"/>
                    </a:ext>
                  </a:extLst>
                </a:gridCol>
                <a:gridCol w="2091531">
                  <a:extLst>
                    <a:ext uri="{9D8B030D-6E8A-4147-A177-3AD203B41FA5}">
                      <a16:colId xmlns:a16="http://schemas.microsoft.com/office/drawing/2014/main" val="2329326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Источники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Материалы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88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PixaBay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Изображения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973660"/>
                  </a:ext>
                </a:extLst>
              </a:tr>
            </a:tbl>
          </a:graphicData>
        </a:graphic>
      </p:graphicFrame>
      <p:sp>
        <p:nvSpPr>
          <p:cNvPr id="4" name="Объект 3">
            <a:extLst>
              <a:ext uri="{FF2B5EF4-FFF2-40B4-BE49-F238E27FC236}">
                <a16:creationId xmlns:a16="http://schemas.microsoft.com/office/drawing/2014/main" id="{6F344C7D-3C9F-4CC3-AD7A-13EC71FD22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реальной жизни человек не способен изменить даже свою судьбу - не то, что судьбы человечества... компьютерный мир... дает иллюзию власти. Во всех своих проявлениях, от мощных текстовых редакторов, до сетей, где нет расстояний, и игр, где сокрушаешь цивилизации и покоряешь галактики...</a:t>
            </a:r>
          </a:p>
          <a:p>
            <a:pPr marL="0" indent="0">
              <a:buNone/>
            </a:pPr>
            <a:r>
              <a:rPr lang="ru-RU" dirty="0" err="1"/>
              <a:t>С.Лукьяненко</a:t>
            </a:r>
            <a:r>
              <a:rPr lang="ru-RU" dirty="0"/>
              <a:t> "Осенние визиты"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693181C9-F1C0-4FC4-A8E1-082CE6F57B57}"/>
              </a:ext>
            </a:extLst>
          </p:cNvPr>
          <p:cNvSpPr txBox="1">
            <a:spLocks/>
          </p:cNvSpPr>
          <p:nvPr/>
        </p:nvSpPr>
        <p:spPr>
          <a:xfrm>
            <a:off x="676891" y="3132456"/>
            <a:ext cx="4184034" cy="2908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Контакты: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dirty="0"/>
              <a:t>VK: </a:t>
            </a:r>
            <a:r>
              <a:rPr lang="ru-RU" sz="1600" dirty="0"/>
              <a:t>                </a:t>
            </a:r>
            <a:r>
              <a:rPr lang="en-US" sz="1600" dirty="0">
                <a:hlinkClick r:id="rId4"/>
              </a:rPr>
              <a:t>https://vk.com/yaro2709</a:t>
            </a:r>
            <a:endParaRPr lang="en-US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600" dirty="0"/>
              <a:t>GitHub:</a:t>
            </a:r>
            <a:r>
              <a:rPr lang="ru-RU" sz="1600" dirty="0"/>
              <a:t>    </a:t>
            </a:r>
            <a:r>
              <a:rPr lang="en-US" sz="1600" dirty="0"/>
              <a:t> </a:t>
            </a:r>
            <a:r>
              <a:rPr lang="en-US" sz="1600" dirty="0">
                <a:hlinkClick r:id="rId5"/>
              </a:rPr>
              <a:t>https://github.com/Yaro2709</a:t>
            </a:r>
            <a:endParaRPr lang="ru-RU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1600" dirty="0"/>
              <a:t>Е-мейл: </a:t>
            </a:r>
            <a:r>
              <a:rPr lang="en-US" sz="1600" dirty="0"/>
              <a:t>       </a:t>
            </a:r>
            <a:r>
              <a:rPr lang="ru-RU" sz="1600" dirty="0"/>
              <a:t>       </a:t>
            </a:r>
            <a:r>
              <a:rPr lang="en-US" sz="1600" dirty="0"/>
              <a:t> </a:t>
            </a:r>
            <a:r>
              <a:rPr lang="en-US" sz="1600" dirty="0">
                <a:hlinkClick r:id="rId6"/>
              </a:rPr>
              <a:t>yarost575@gmail.com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158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F993C45-B237-4CD5-A232-CD2DFFF5A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E9EA4F6-F0E3-4DB3-8F82-B91A1F693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3A7345F-1794-4777-80F8-B67B01BE7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23">
              <a:extLst>
                <a:ext uri="{FF2B5EF4-FFF2-40B4-BE49-F238E27FC236}">
                  <a16:creationId xmlns:a16="http://schemas.microsoft.com/office/drawing/2014/main" id="{AEB4062E-9879-4D6E-8C9A-55D81D61C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5">
              <a:extLst>
                <a:ext uri="{FF2B5EF4-FFF2-40B4-BE49-F238E27FC236}">
                  <a16:creationId xmlns:a16="http://schemas.microsoft.com/office/drawing/2014/main" id="{E0E1E50E-9B56-49FC-AC93-34C80F438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786CF095-2697-4E6D-832B-E71B7C8D6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7">
              <a:extLst>
                <a:ext uri="{FF2B5EF4-FFF2-40B4-BE49-F238E27FC236}">
                  <a16:creationId xmlns:a16="http://schemas.microsoft.com/office/drawing/2014/main" id="{A93A2EA0-D245-490B-A61D-8B32A8DF4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8">
              <a:extLst>
                <a:ext uri="{FF2B5EF4-FFF2-40B4-BE49-F238E27FC236}">
                  <a16:creationId xmlns:a16="http://schemas.microsoft.com/office/drawing/2014/main" id="{6BAC7BF2-009C-48C7-A7F2-2139B507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9">
              <a:extLst>
                <a:ext uri="{FF2B5EF4-FFF2-40B4-BE49-F238E27FC236}">
                  <a16:creationId xmlns:a16="http://schemas.microsoft.com/office/drawing/2014/main" id="{7D60F62B-3828-4F12-B884-8A8925325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D8A41293-53F5-4380-B216-EB66A4353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A6DDE673-E05B-400B-B6E1-335E425D8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A98ED8-F5FE-4BB8-AA8F-53CD9013C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6" y="999460"/>
            <a:ext cx="5698067" cy="44798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 err="1"/>
              <a:t>Предисловие</a:t>
            </a:r>
            <a:endParaRPr lang="en-US" sz="5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2C941C-7003-4539-A8F7-8EDC0BF68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1971" y="999460"/>
            <a:ext cx="3123620" cy="44798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Все начинается с мечты.</a:t>
            </a: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2540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5FD13B3-3F58-4777-997E-5447AA079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FE7BD20-6D81-4370-9DB7-04C9B4E9F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8F0ECF-D673-4442-A82C-CDA64905A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AF8E598-80EA-41AD-A0F3-9543D601A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C7D6F9C-7670-4ACC-ACE1-A6BD24F5C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F420142-D3AA-46D3-A3A5-250686CD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051037D6-83DE-41D6-9103-84ABD0FEE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FCAED6F3-E1FA-489A-A2B1-E97972EB4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AA247423-55F2-4D5D-806A-BE33BE6B1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B2FE1F39-B712-4260-8DA6-3B6A94102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259AF7F-DAB9-4EE7-BBEF-7B961E5CF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Объект 5" descr="Изображение выглядит как внутренний, контроль&#10;&#10;Автоматически созданное описание">
            <a:extLst>
              <a:ext uri="{FF2B5EF4-FFF2-40B4-BE49-F238E27FC236}">
                <a16:creationId xmlns:a16="http://schemas.microsoft.com/office/drawing/2014/main" id="{DE509160-8400-4466-8AF8-78D27E7504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3553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72783C-0F85-4267-A5F1-082B52D0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7343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Цели</a:t>
            </a:r>
            <a:endParaRPr lang="en-US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CD10C1-6F6C-487F-9F64-7AED87F96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34" y="1352417"/>
            <a:ext cx="3851122" cy="46889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/>
              <a:t>Поиск ответа на поставленную задачу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Написание руководства для следующих поколений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Отыскание оптимального решения для проекта автора, улучшение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Углубление профессиональных знаний в области специальности «Программиста-архитектора»</a:t>
            </a:r>
            <a:r>
              <a:rPr lang="en-US" dirty="0"/>
              <a:t>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560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5FD13B3-3F58-4777-997E-5447AA079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FE7BD20-6D81-4370-9DB7-04C9B4E9F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8F0ECF-D673-4442-A82C-CDA64905A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AF8E598-80EA-41AD-A0F3-9543D601A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C7D6F9C-7670-4ACC-ACE1-A6BD24F5C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F420142-D3AA-46D3-A3A5-250686CD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051037D6-83DE-41D6-9103-84ABD0FEE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FCAED6F3-E1FA-489A-A2B1-E97972EB4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AA247423-55F2-4D5D-806A-BE33BE6B1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B2FE1F39-B712-4260-8DA6-3B6A94102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259AF7F-DAB9-4EE7-BBEF-7B961E5CF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403F99F-A22A-4062-AEE6-5409876D93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5" r="31825" b="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3B3189-3E0A-4AE8-A6F7-ED605F7F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7343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Средства</a:t>
            </a:r>
            <a:endParaRPr lang="en-US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59E771-444C-4172-8AE4-954361CCA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34" y="1352417"/>
            <a:ext cx="3851122" cy="46889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Open</a:t>
            </a:r>
            <a:r>
              <a:rPr lang="ru-RU" dirty="0"/>
              <a:t> </a:t>
            </a:r>
            <a:r>
              <a:rPr lang="en-US" dirty="0"/>
              <a:t>Server</a:t>
            </a:r>
            <a:r>
              <a:rPr lang="ru-RU" dirty="0"/>
              <a:t> – выступает локальным сервером.</a:t>
            </a:r>
          </a:p>
          <a:p>
            <a:r>
              <a:rPr lang="en-US" dirty="0"/>
              <a:t>Composer </a:t>
            </a:r>
            <a:r>
              <a:rPr lang="ru-RU" dirty="0"/>
              <a:t>- пакетный менеджер, который предоставляет средства для управления зависимостями.</a:t>
            </a:r>
          </a:p>
          <a:p>
            <a:r>
              <a:rPr lang="en-US" dirty="0" err="1"/>
              <a:t>PhpStorm</a:t>
            </a:r>
            <a:r>
              <a:rPr lang="en-US" dirty="0"/>
              <a:t> </a:t>
            </a:r>
            <a:r>
              <a:rPr lang="ru-RU" dirty="0"/>
              <a:t>- программа для написания кода на PHP</a:t>
            </a:r>
          </a:p>
          <a:p>
            <a:r>
              <a:rPr lang="en-US" dirty="0"/>
              <a:t>Excel </a:t>
            </a:r>
            <a:r>
              <a:rPr lang="ru-RU" dirty="0"/>
              <a:t>- построение графиков и запись полученных замеров.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5919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D5FD13B3-3F58-4777-997E-5447AA079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FE7BD20-6D81-4370-9DB7-04C9B4E9F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08F0ECF-D673-4442-A82C-CDA64905A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2AF8E598-80EA-41AD-A0F3-9543D601A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5">
              <a:extLst>
                <a:ext uri="{FF2B5EF4-FFF2-40B4-BE49-F238E27FC236}">
                  <a16:creationId xmlns:a16="http://schemas.microsoft.com/office/drawing/2014/main" id="{AC7D6F9C-7670-4ACC-ACE1-A6BD24F5C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FF420142-D3AA-46D3-A3A5-250686CD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051037D6-83DE-41D6-9103-84ABD0FEE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FCAED6F3-E1FA-489A-A2B1-E97972EB4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AA247423-55F2-4D5D-806A-BE33BE6B1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B2FE1F39-B712-4260-8DA6-3B6A94102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0259AF7F-DAB9-4EE7-BBEF-7B961E5CF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Объект 5" descr="Изображение выглядит как легкий, освещенный, темный&#10;&#10;Автоматически созданное описание">
            <a:extLst>
              <a:ext uri="{FF2B5EF4-FFF2-40B4-BE49-F238E27FC236}">
                <a16:creationId xmlns:a16="http://schemas.microsoft.com/office/drawing/2014/main" id="{81777221-634F-4B3A-B0E4-CD65E3A95D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9" b="90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637F63F2-649A-41EF-BE19-652586482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054F7F79-F447-429D-8CB8-7459C972E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C18954F-0B0F-44A8-91E0-847BF7010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C0A67AA-69E1-4F6D-A8A6-E7A2EAB7E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23">
            <a:extLst>
              <a:ext uri="{FF2B5EF4-FFF2-40B4-BE49-F238E27FC236}">
                <a16:creationId xmlns:a16="http://schemas.microsoft.com/office/drawing/2014/main" id="{1D6D9E94-9FEE-4E26-AE7D-4E3E03A06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DF5D07-1725-4115-AE43-717B239C9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73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Методика изучения</a:t>
            </a:r>
            <a:endParaRPr lang="en-US" dirty="0"/>
          </a:p>
        </p:txBody>
      </p:sp>
      <p:sp>
        <p:nvSpPr>
          <p:cNvPr id="66" name="Rectangle 25">
            <a:extLst>
              <a:ext uri="{FF2B5EF4-FFF2-40B4-BE49-F238E27FC236}">
                <a16:creationId xmlns:a16="http://schemas.microsoft.com/office/drawing/2014/main" id="{0CC2471B-F98C-4D94-8777-C8D8912A9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E943A1EA-7FA0-4E82-9E41-7778E1659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F03A2D-9ABD-45AE-9D90-CB2507C40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83335" y="1387343"/>
            <a:ext cx="6487955" cy="477026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Составить </a:t>
            </a:r>
            <a:r>
              <a:rPr lang="en-US" dirty="0" err="1"/>
              <a:t>список</a:t>
            </a:r>
            <a:r>
              <a:rPr lang="en-US" dirty="0"/>
              <a:t> шаблонизаторов, </a:t>
            </a:r>
            <a:r>
              <a:rPr lang="en-US" dirty="0" err="1"/>
              <a:t>которые</a:t>
            </a:r>
            <a:r>
              <a:rPr lang="en-US" dirty="0"/>
              <a:t> </a:t>
            </a:r>
            <a:r>
              <a:rPr lang="en-US" dirty="0" err="1"/>
              <a:t>участвуют</a:t>
            </a:r>
            <a:r>
              <a:rPr lang="en-US" dirty="0"/>
              <a:t> в </a:t>
            </a:r>
            <a:r>
              <a:rPr lang="en-US" dirty="0" err="1"/>
              <a:t>эксперименте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Узнать</a:t>
            </a:r>
            <a:r>
              <a:rPr lang="en-US" dirty="0"/>
              <a:t> </a:t>
            </a:r>
            <a:r>
              <a:rPr lang="en-US" dirty="0" err="1"/>
              <a:t>характеристики</a:t>
            </a:r>
            <a:r>
              <a:rPr lang="en-US" dirty="0"/>
              <a:t> </a:t>
            </a:r>
            <a:r>
              <a:rPr lang="en-US" dirty="0" err="1"/>
              <a:t>сервера</a:t>
            </a:r>
            <a:r>
              <a:rPr lang="en-US" dirty="0"/>
              <a:t> (</a:t>
            </a:r>
            <a:r>
              <a:rPr lang="en-US" dirty="0" err="1"/>
              <a:t>процессора</a:t>
            </a:r>
            <a:r>
              <a:rPr lang="en-US" dirty="0"/>
              <a:t> </a:t>
            </a:r>
            <a:r>
              <a:rPr lang="en-US" dirty="0" err="1"/>
              <a:t>устройства</a:t>
            </a:r>
            <a:r>
              <a:rPr lang="en-US" dirty="0"/>
              <a:t>).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Определить</a:t>
            </a:r>
            <a:r>
              <a:rPr lang="en-US" dirty="0"/>
              <a:t> </a:t>
            </a:r>
            <a:r>
              <a:rPr lang="en-US" dirty="0" err="1"/>
              <a:t>характеристики</a:t>
            </a:r>
            <a:r>
              <a:rPr lang="en-US" dirty="0"/>
              <a:t> </a:t>
            </a:r>
            <a:r>
              <a:rPr lang="en-US" dirty="0" err="1"/>
              <a:t>локального</a:t>
            </a:r>
            <a:r>
              <a:rPr lang="en-US" dirty="0"/>
              <a:t> </a:t>
            </a:r>
            <a:r>
              <a:rPr lang="en-US" dirty="0" err="1"/>
              <a:t>хостинга</a:t>
            </a:r>
            <a:r>
              <a:rPr lang="en-US" dirty="0"/>
              <a:t> (</a:t>
            </a:r>
            <a:r>
              <a:rPr lang="en-US" dirty="0" err="1"/>
              <a:t>версия</a:t>
            </a:r>
            <a:r>
              <a:rPr lang="en-US" dirty="0"/>
              <a:t> PHP)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Установить</a:t>
            </a:r>
            <a:r>
              <a:rPr lang="en-US" dirty="0"/>
              <a:t> </a:t>
            </a:r>
            <a:r>
              <a:rPr lang="en-US" dirty="0" err="1"/>
              <a:t>все</a:t>
            </a:r>
            <a:r>
              <a:rPr lang="en-US" dirty="0"/>
              <a:t> шаблонизаторы.  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Определить</a:t>
            </a:r>
            <a:r>
              <a:rPr lang="en-US" dirty="0"/>
              <a:t> </a:t>
            </a:r>
            <a:r>
              <a:rPr lang="en-US" dirty="0" err="1"/>
              <a:t>единицу</a:t>
            </a:r>
            <a:r>
              <a:rPr lang="en-US" dirty="0"/>
              <a:t> </a:t>
            </a:r>
            <a:r>
              <a:rPr lang="en-US" dirty="0" err="1"/>
              <a:t>измерения</a:t>
            </a:r>
            <a:r>
              <a:rPr lang="en-US" dirty="0"/>
              <a:t> (</a:t>
            </a:r>
            <a:r>
              <a:rPr lang="en-US" dirty="0" err="1"/>
              <a:t>запрос</a:t>
            </a:r>
            <a:r>
              <a:rPr lang="en-US" dirty="0"/>
              <a:t>).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Ввести</a:t>
            </a:r>
            <a:r>
              <a:rPr lang="en-US" dirty="0"/>
              <a:t> </a:t>
            </a:r>
            <a:r>
              <a:rPr lang="en-US" dirty="0" err="1"/>
              <a:t>методы</a:t>
            </a:r>
            <a:r>
              <a:rPr lang="en-US" dirty="0"/>
              <a:t> </a:t>
            </a:r>
            <a:r>
              <a:rPr lang="en-US" dirty="0" err="1"/>
              <a:t>измерения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упрощения</a:t>
            </a:r>
            <a:r>
              <a:rPr lang="en-US" dirty="0"/>
              <a:t> </a:t>
            </a:r>
            <a:r>
              <a:rPr lang="en-US" dirty="0" err="1"/>
              <a:t>процесс</a:t>
            </a:r>
            <a:r>
              <a:rPr lang="ru-RU" dirty="0"/>
              <a:t>а</a:t>
            </a:r>
            <a:r>
              <a:rPr lang="en-US" dirty="0"/>
              <a:t>.</a:t>
            </a:r>
            <a:endParaRPr lang="ru-RU" dirty="0"/>
          </a:p>
          <a:p>
            <a:pPr>
              <a:buFont typeface="+mj-lt"/>
              <a:buAutoNum type="arabicPeriod"/>
            </a:pPr>
            <a:r>
              <a:rPr lang="ru-RU" dirty="0"/>
              <a:t>Создать шаблоны, основываясь на документации шаблонизаторов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Сделать</a:t>
            </a:r>
            <a:r>
              <a:rPr lang="en-US" dirty="0"/>
              <a:t> </a:t>
            </a:r>
            <a:r>
              <a:rPr lang="en-US" dirty="0" err="1"/>
              <a:t>выводы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основе</a:t>
            </a:r>
            <a:r>
              <a:rPr lang="en-US" dirty="0"/>
              <a:t> </a:t>
            </a:r>
            <a:r>
              <a:rPr lang="en-US" dirty="0" err="1"/>
              <a:t>полученных</a:t>
            </a:r>
            <a:r>
              <a:rPr lang="en-US" dirty="0"/>
              <a:t> </a:t>
            </a:r>
            <a:r>
              <a:rPr lang="en-US" dirty="0" err="1"/>
              <a:t>данных</a:t>
            </a:r>
            <a:r>
              <a:rPr lang="en-US" dirty="0"/>
              <a:t>. </a:t>
            </a:r>
          </a:p>
        </p:txBody>
      </p:sp>
      <p:sp>
        <p:nvSpPr>
          <p:cNvPr id="70" name="Rectangle 27">
            <a:extLst>
              <a:ext uri="{FF2B5EF4-FFF2-40B4-BE49-F238E27FC236}">
                <a16:creationId xmlns:a16="http://schemas.microsoft.com/office/drawing/2014/main" id="{AFAAF75F-1732-434D-983C-04B19185B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28">
            <a:extLst>
              <a:ext uri="{FF2B5EF4-FFF2-40B4-BE49-F238E27FC236}">
                <a16:creationId xmlns:a16="http://schemas.microsoft.com/office/drawing/2014/main" id="{B5721446-F8B2-46D7-B9FA-197016D0D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29">
            <a:extLst>
              <a:ext uri="{FF2B5EF4-FFF2-40B4-BE49-F238E27FC236}">
                <a16:creationId xmlns:a16="http://schemas.microsoft.com/office/drawing/2014/main" id="{AF09704D-A239-4559-A447-A072A7E86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CDB22AD5-4F36-43F4-985C-AF8CC39B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968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7179A9B-DE8A-496C-995B-B17FE85D6A0D}"/>
              </a:ext>
            </a:extLst>
          </p:cNvPr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6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64BB09-031D-41C4-9583-8E100BB53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846" y="1570522"/>
            <a:ext cx="9941259" cy="365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9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65C35A-C6FA-4269-822E-6DB5B9C4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BBEF76-F066-4551-8A87-AAFD9969E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7E701E2-9884-4313-A922-224D075A7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32C9DF5B-371A-4170-9F46-B6EE7EF0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00EAEF78-4C36-4EC9-855A-C27427C36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E397A22-38A0-4816-926B-740F8E189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A4756C8A-87DB-494D-999F-E6C0EB0BD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FB60A164-1613-43A9-A23E-870E89DD9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CA0CF5DE-8A99-4138-A0F0-C84DA0C7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B41D911B-1F2A-43C3-BDE4-77A1F3D85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429A86E-CFC2-4521-9A58-DF4BF96D9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" name="Объект 5">
            <a:extLst>
              <a:ext uri="{FF2B5EF4-FFF2-40B4-BE49-F238E27FC236}">
                <a16:creationId xmlns:a16="http://schemas.microsoft.com/office/drawing/2014/main" id="{ECC3F3A1-F4B2-42D6-81E1-796D99F9A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45B07A-7A35-4AC2-B804-F37AA48FC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9733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10">
            <a:extLst>
              <a:ext uri="{FF2B5EF4-FFF2-40B4-BE49-F238E27FC236}">
                <a16:creationId xmlns:a16="http://schemas.microsoft.com/office/drawing/2014/main" id="{D5FD13B3-3F58-4777-997E-5447AA079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FE7BD20-6D81-4370-9DB7-04C9B4E9F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8F0ECF-D673-4442-A82C-CDA64905A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AF8E598-80EA-41AD-A0F3-9543D601A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C7D6F9C-7670-4ACC-ACE1-A6BD24F5C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F420142-D3AA-46D3-A3A5-250686CD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051037D6-83DE-41D6-9103-84ABD0FEE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FCAED6F3-E1FA-489A-A2B1-E97972EB4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AA247423-55F2-4D5D-806A-BE33BE6B1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B2FE1F39-B712-4260-8DA6-3B6A94102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259AF7F-DAB9-4EE7-BBEF-7B961E5CF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22">
            <a:extLst>
              <a:ext uri="{FF2B5EF4-FFF2-40B4-BE49-F238E27FC236}">
                <a16:creationId xmlns:a16="http://schemas.microsoft.com/office/drawing/2014/main" id="{531A7071-A1E3-4ABD-9E3C-984F3F9D1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Объект 5" descr="Изображение выглядит как текст, компьютер, табло&#10;&#10;Автоматически созданное описание">
            <a:extLst>
              <a:ext uri="{FF2B5EF4-FFF2-40B4-BE49-F238E27FC236}">
                <a16:creationId xmlns:a16="http://schemas.microsoft.com/office/drawing/2014/main" id="{9FEF48C3-7F62-49F3-AE14-6C1EC1D307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0" b="61"/>
          <a:stretch/>
        </p:blipFill>
        <p:spPr>
          <a:xfrm>
            <a:off x="-3175" y="-18520"/>
            <a:ext cx="12191999" cy="6858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7450C65-F562-4A93-8E4C-2B1A1D6D1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F0563B9-ECBE-4965-97D7-9882F6A7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7E91126-5A58-4664-9FA6-5EC835C63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EF18AD9C-F20A-40DA-85EC-AE24CBA4C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5ED32872-350A-42F9-BACB-7E8FFE55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C409006C-800B-4ECA-9974-89CBD0498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AA88B005-7B82-4ACE-B3D5-1BAD7E2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DC68DADB-A002-4B49-8932-F71D25B3F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63238F89-5D1B-4101-8493-5A72E178B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D4094520-ACA0-47DD-8EB5-084BD92E8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29E6287E-AD72-4AD3-981F-086045BCA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2F2276-DEC9-4CF0-9C7C-102BE790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2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Итог</a:t>
            </a:r>
            <a:endParaRPr lang="en-US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A3B4AB-59E2-411A-B8B7-7C163EE3B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34" y="1380991"/>
            <a:ext cx="8596668" cy="466037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+mj-lt"/>
              <a:buAutoNum type="arabicPeriod"/>
            </a:pPr>
            <a:r>
              <a:rPr lang="ru-RU" dirty="0"/>
              <a:t>Шаблонизаторы были разделены на три категории:</a:t>
            </a:r>
            <a:endParaRPr lang="en-US" dirty="0"/>
          </a:p>
          <a:p>
            <a:pPr marL="800100" lvl="1" indent="-342900">
              <a:buFont typeface="+mj-lt"/>
              <a:buAutoNum type="alphaUcPeriod"/>
            </a:pPr>
            <a:r>
              <a:rPr lang="ru-RU" dirty="0"/>
              <a:t>Относительно нагрузки запросов и их количества</a:t>
            </a:r>
            <a:r>
              <a:rPr lang="en-US" dirty="0"/>
              <a:t>;</a:t>
            </a:r>
            <a:endParaRPr lang="ru-RU" dirty="0"/>
          </a:p>
          <a:p>
            <a:pPr marL="800100" lvl="1" indent="-342900">
              <a:buFont typeface="+mj-lt"/>
              <a:buAutoNum type="alphaUcPeriod"/>
            </a:pPr>
            <a:r>
              <a:rPr lang="ru-RU" dirty="0"/>
              <a:t>Внутреннее устройство технологии</a:t>
            </a:r>
            <a:r>
              <a:rPr lang="en-US" dirty="0"/>
              <a:t>;</a:t>
            </a:r>
            <a:endParaRPr lang="ru-RU" dirty="0"/>
          </a:p>
          <a:p>
            <a:pPr marL="800100" lvl="1" indent="-342900">
              <a:buFont typeface="+mj-lt"/>
              <a:buAutoNum type="alphaUcPeriod"/>
            </a:pPr>
            <a:r>
              <a:rPr lang="ru-RU" dirty="0"/>
              <a:t>Относительно инициализации и нагрузки запросов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ru-RU" dirty="0"/>
              <a:t>Два победителя: </a:t>
            </a:r>
          </a:p>
          <a:p>
            <a:pPr marL="800100" lvl="1" indent="-342900">
              <a:buFont typeface="+mj-lt"/>
              <a:buAutoNum type="alphaUcPeriod"/>
            </a:pPr>
            <a:r>
              <a:rPr lang="ru-RU" dirty="0"/>
              <a:t>BladeOne (в районе 10–100 запросов: победитель на слабой и средней нагрузке)</a:t>
            </a:r>
            <a:r>
              <a:rPr lang="en-US" dirty="0"/>
              <a:t>;</a:t>
            </a:r>
            <a:endParaRPr lang="ru-RU" dirty="0"/>
          </a:p>
          <a:p>
            <a:pPr marL="800100" lvl="1" indent="-342900">
              <a:buFont typeface="+mj-lt"/>
              <a:buAutoNum type="alphaUcPeriod"/>
            </a:pPr>
            <a:r>
              <a:rPr lang="ru-RU" dirty="0" err="1"/>
              <a:t>Smarty</a:t>
            </a:r>
            <a:r>
              <a:rPr lang="ru-RU" dirty="0"/>
              <a:t> (в районе 1000–10000 запросов: победитель на высокой и очень высокой нагрузке)</a:t>
            </a:r>
            <a:r>
              <a:rPr lang="en-US" dirty="0"/>
              <a:t>.</a:t>
            </a:r>
            <a:endParaRPr lang="ru-RU" dirty="0"/>
          </a:p>
          <a:p>
            <a:pPr marL="800100" lvl="1" indent="-34290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3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5FD13B3-3F58-4777-997E-5447AA079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FE7BD20-6D81-4370-9DB7-04C9B4E9F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8F0ECF-D673-4442-A82C-CDA64905A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AF8E598-80EA-41AD-A0F3-9543D601A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C7D6F9C-7670-4ACC-ACE1-A6BD24F5C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F420142-D3AA-46D3-A3A5-250686CD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051037D6-83DE-41D6-9103-84ABD0FEE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FCAED6F3-E1FA-489A-A2B1-E97972EB4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AA247423-55F2-4D5D-806A-BE33BE6B1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B2FE1F39-B712-4260-8DA6-3B6A94102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259AF7F-DAB9-4EE7-BBEF-7B961E5CF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Объект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4818C81-B3F3-443D-B93B-103AB093D8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5" r="26921" b="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4D45E-9574-49DC-8E12-D51711F0A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7343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Преспективы</a:t>
            </a:r>
            <a:endParaRPr lang="en-US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E1A7E8-65BB-4E85-AAC0-894FC87C5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34" y="1352417"/>
            <a:ext cx="3851122" cy="46889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Руководство для молодых разработчиков, аналитиков, статистов. </a:t>
            </a:r>
          </a:p>
          <a:p>
            <a:r>
              <a:rPr lang="en-US"/>
              <a:t>Практическая значимость для программистов-архитекторов.</a:t>
            </a:r>
          </a:p>
          <a:p>
            <a:r>
              <a:rPr lang="en-US"/>
              <a:t>Графики, как краткая сводка.</a:t>
            </a:r>
          </a:p>
          <a:p>
            <a:r>
              <a:rPr lang="en-US"/>
              <a:t>Продолжение исследования: оценка других характеристик шаблонизаторов.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339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Аспект">
  <a:themeElements>
    <a:clrScheme name="Желтый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517</TotalTime>
  <Words>331</Words>
  <Application>Microsoft Office PowerPoint</Application>
  <PresentationFormat>Широкоэкранный</PresentationFormat>
  <Paragraphs>50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Edwardian Script ITC</vt:lpstr>
      <vt:lpstr>Trebuchet MS</vt:lpstr>
      <vt:lpstr>Wingdings</vt:lpstr>
      <vt:lpstr>Wingdings 3</vt:lpstr>
      <vt:lpstr>Аспект</vt:lpstr>
      <vt:lpstr>Самый быстрый шаблонизатор PHP </vt:lpstr>
      <vt:lpstr>Предисловие</vt:lpstr>
      <vt:lpstr>Цели</vt:lpstr>
      <vt:lpstr>Средства</vt:lpstr>
      <vt:lpstr>Методика изучения</vt:lpstr>
      <vt:lpstr>Презентация PowerPoint</vt:lpstr>
      <vt:lpstr>Презентация PowerPoint</vt:lpstr>
      <vt:lpstr>Итог</vt:lpstr>
      <vt:lpstr>Преспективы</vt:lpstr>
      <vt:lpstr>The end!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Самый быстрый шаблонизатор PHP </dc:title>
  <dc:creator>Цвира Ярослав</dc:creator>
  <cp:lastModifiedBy>Цвира Ярослав</cp:lastModifiedBy>
  <cp:revision>59</cp:revision>
  <dcterms:created xsi:type="dcterms:W3CDTF">2021-11-27T18:13:08Z</dcterms:created>
  <dcterms:modified xsi:type="dcterms:W3CDTF">2021-12-22T17:56:33Z</dcterms:modified>
</cp:coreProperties>
</file>